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3" r:id="rId2"/>
    <p:sldId id="453" r:id="rId3"/>
    <p:sldId id="456" r:id="rId4"/>
    <p:sldId id="464" r:id="rId5"/>
    <p:sldId id="457" r:id="rId6"/>
    <p:sldId id="461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Reny" initials="BR" lastIdx="1" clrIdx="0">
    <p:extLst>
      <p:ext uri="{19B8F6BF-5375-455C-9EA6-DF929625EA0E}">
        <p15:presenceInfo xmlns:p15="http://schemas.microsoft.com/office/powerpoint/2012/main" userId="S::Bill@karmalink.onmicrosoft.com::dabf4e16-8383-4d5a-977b-2c194eddd7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036"/>
    <a:srgbClr val="6A7F60"/>
    <a:srgbClr val="6A7F61"/>
    <a:srgbClr val="9DB1A4"/>
    <a:srgbClr val="328542"/>
    <a:srgbClr val="03A1DA"/>
    <a:srgbClr val="32BAEA"/>
    <a:srgbClr val="2591D1"/>
    <a:srgbClr val="7E94CB"/>
    <a:srgbClr val="88D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94660"/>
  </p:normalViewPr>
  <p:slideViewPr>
    <p:cSldViewPr snapToGrid="0">
      <p:cViewPr>
        <p:scale>
          <a:sx n="90" d="100"/>
          <a:sy n="90" d="100"/>
        </p:scale>
        <p:origin x="357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E5BDC7-3769-43E5-934B-60972C17D1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22CE1-A52F-41EA-82E7-3B3C850926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7EFACBE-150A-4286-A1C1-70C434313D62}" type="datetimeFigureOut">
              <a:rPr lang="en-CA" smtClean="0"/>
              <a:t>2022-06-26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84B9-7E39-4698-B768-E8D53B9CF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3CB14-A419-42AF-A2F9-B304EBA13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D6CE6A-DE2D-4A90-84C7-8A03577828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76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C5F61D-3BB5-432E-9016-8CC7F1403CE3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1F3BA28-AF14-4704-AB47-37F60E0F5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1CA3-115A-4D23-8B51-BB73DA60BA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08540"/>
            <a:ext cx="9144000" cy="703008"/>
          </a:xfrm>
        </p:spPr>
        <p:txBody>
          <a:bodyPr anchor="b">
            <a:normAutofit/>
          </a:bodyPr>
          <a:lstStyle>
            <a:lvl1pPr mar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B1B1E-C92C-4D84-BB2F-660E69120B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557456"/>
            <a:ext cx="9144000" cy="112046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Author(s) Name</a:t>
            </a:r>
          </a:p>
          <a:p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19644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23A6-4B40-4B5C-8EAA-CEF15800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3" y="554541"/>
            <a:ext cx="8316340" cy="69200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3AEA-991F-4195-B732-B5F35E6C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563" y="1526297"/>
            <a:ext cx="10670325" cy="4650666"/>
          </a:xfr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32854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32854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32854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32854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32854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AD28F-CFC0-487D-B659-5F91A66D0846}"/>
              </a:ext>
            </a:extLst>
          </p:cNvPr>
          <p:cNvCxnSpPr>
            <a:cxnSpLocks/>
          </p:cNvCxnSpPr>
          <p:nvPr userDrawn="1"/>
        </p:nvCxnSpPr>
        <p:spPr>
          <a:xfrm>
            <a:off x="690563" y="1333258"/>
            <a:ext cx="10670325" cy="0"/>
          </a:xfrm>
          <a:prstGeom prst="line">
            <a:avLst/>
          </a:prstGeom>
          <a:ln w="38100">
            <a:solidFill>
              <a:srgbClr val="6A7F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0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0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23A6-4B40-4B5C-8EAA-CEF15800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405" y="554541"/>
            <a:ext cx="8321257" cy="6351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3AEA-991F-4195-B732-B5F35E6C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563" y="1504864"/>
            <a:ext cx="10744200" cy="4672099"/>
          </a:xfr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AD28F-CFC0-487D-B659-5F91A66D0846}"/>
              </a:ext>
            </a:extLst>
          </p:cNvPr>
          <p:cNvCxnSpPr>
            <a:cxnSpLocks/>
          </p:cNvCxnSpPr>
          <p:nvPr userDrawn="1"/>
        </p:nvCxnSpPr>
        <p:spPr>
          <a:xfrm>
            <a:off x="690563" y="1376969"/>
            <a:ext cx="107442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3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6555-6A86-4BD3-865C-F120FEC49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878" y="1936955"/>
            <a:ext cx="10515600" cy="11405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Section Separator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59FB-D42F-4788-8089-5F72D018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55" y="361115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7216-092B-4B7A-98A5-5C40AB15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26" y="381074"/>
            <a:ext cx="8667135" cy="84167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3675-5AE9-4C04-A00D-465BBA84A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3316"/>
            <a:ext cx="5099455" cy="4351338"/>
          </a:xfrm>
        </p:spPr>
        <p:txBody>
          <a:bodyPr/>
          <a:lstStyle>
            <a:lvl1pPr>
              <a:buClr>
                <a:srgbClr val="328542"/>
              </a:buClr>
              <a:defRPr/>
            </a:lvl1pPr>
            <a:lvl2pPr>
              <a:buClr>
                <a:srgbClr val="328542"/>
              </a:buClr>
              <a:defRPr/>
            </a:lvl2pPr>
            <a:lvl3pPr>
              <a:buClr>
                <a:srgbClr val="328542"/>
              </a:buClr>
              <a:defRPr/>
            </a:lvl3pPr>
            <a:lvl4pPr>
              <a:buClr>
                <a:srgbClr val="328542"/>
              </a:buClr>
              <a:defRPr/>
            </a:lvl4pPr>
            <a:lvl5pPr>
              <a:buClr>
                <a:srgbClr val="32854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D0DE18-EF46-4904-8100-71E5AD3DF12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49796"/>
            <a:ext cx="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9D275D-74F3-720A-950E-DE8ECFFA7B7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09280" y="1615800"/>
            <a:ext cx="5099455" cy="4351338"/>
          </a:xfrm>
        </p:spPr>
        <p:txBody>
          <a:bodyPr/>
          <a:lstStyle>
            <a:lvl1pPr>
              <a:buClr>
                <a:srgbClr val="328542"/>
              </a:buClr>
              <a:defRPr/>
            </a:lvl1pPr>
            <a:lvl2pPr>
              <a:buClr>
                <a:srgbClr val="328542"/>
              </a:buClr>
              <a:defRPr/>
            </a:lvl2pPr>
            <a:lvl3pPr>
              <a:buClr>
                <a:srgbClr val="328542"/>
              </a:buClr>
              <a:defRPr/>
            </a:lvl3pPr>
            <a:lvl4pPr>
              <a:buClr>
                <a:srgbClr val="328542"/>
              </a:buClr>
              <a:defRPr/>
            </a:lvl4pPr>
            <a:lvl5pPr>
              <a:buClr>
                <a:srgbClr val="32854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FCB680-7A3D-09D2-0410-FE4FA08C7E24}"/>
              </a:ext>
            </a:extLst>
          </p:cNvPr>
          <p:cNvCxnSpPr>
            <a:cxnSpLocks/>
          </p:cNvCxnSpPr>
          <p:nvPr userDrawn="1"/>
        </p:nvCxnSpPr>
        <p:spPr>
          <a:xfrm>
            <a:off x="827568" y="1434267"/>
            <a:ext cx="10581167" cy="0"/>
          </a:xfrm>
          <a:prstGeom prst="line">
            <a:avLst/>
          </a:prstGeom>
          <a:ln w="38100">
            <a:solidFill>
              <a:srgbClr val="6A7F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2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7819B-D8E9-72A8-A399-D0FA132D5393}"/>
              </a:ext>
            </a:extLst>
          </p:cNvPr>
          <p:cNvSpPr/>
          <p:nvPr userDrawn="1"/>
        </p:nvSpPr>
        <p:spPr>
          <a:xfrm>
            <a:off x="0" y="24581"/>
            <a:ext cx="12192000" cy="1637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933ED-792B-14F3-770D-F7FA0FF4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70" y="72616"/>
            <a:ext cx="9070260" cy="591061"/>
          </a:xfrm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EF4CC-4693-6B94-8C48-3F89E839C2FC}"/>
              </a:ext>
            </a:extLst>
          </p:cNvPr>
          <p:cNvSpPr/>
          <p:nvPr userDrawn="1"/>
        </p:nvSpPr>
        <p:spPr>
          <a:xfrm>
            <a:off x="0" y="5270090"/>
            <a:ext cx="12250994" cy="1637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6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ADCBC-D02C-41FA-A19D-DE58A12B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57" y="379970"/>
            <a:ext cx="8352504" cy="80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DB664-D2C2-4704-A89D-305919F58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8909D-3F64-238C-1A74-E7FF2C39A38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4" y="384378"/>
            <a:ext cx="719213" cy="8553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48CC5F-B16D-D0BA-1DB8-00BA31D38C8F}"/>
              </a:ext>
            </a:extLst>
          </p:cNvPr>
          <p:cNvGrpSpPr/>
          <p:nvPr userDrawn="1"/>
        </p:nvGrpSpPr>
        <p:grpSpPr>
          <a:xfrm>
            <a:off x="0" y="6442579"/>
            <a:ext cx="12201717" cy="452290"/>
            <a:chOff x="9717" y="6442579"/>
            <a:chExt cx="12192000" cy="452290"/>
          </a:xfrm>
          <a:solidFill>
            <a:srgbClr val="4A603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70517B-B654-6D3C-2A72-7C4E7EF079E9}"/>
                </a:ext>
              </a:extLst>
            </p:cNvPr>
            <p:cNvSpPr/>
            <p:nvPr userDrawn="1"/>
          </p:nvSpPr>
          <p:spPr>
            <a:xfrm>
              <a:off x="9717" y="6442579"/>
              <a:ext cx="12192000" cy="4522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b="1" dirty="0"/>
            </a:p>
          </p:txBody>
        </p:sp>
        <p:sp>
          <p:nvSpPr>
            <p:cNvPr id="12" name="Footer Placeholder 4">
              <a:extLst>
                <a:ext uri="{FF2B5EF4-FFF2-40B4-BE49-F238E27FC236}">
                  <a16:creationId xmlns:a16="http://schemas.microsoft.com/office/drawing/2014/main" id="{51FC309C-D41D-C930-D685-2C7A0B57A8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46079" y="6489276"/>
              <a:ext cx="2403988" cy="3490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Sheraton Centre, Toronto, ON</a:t>
              </a:r>
            </a:p>
          </p:txBody>
        </p:sp>
        <p:sp>
          <p:nvSpPr>
            <p:cNvPr id="13" name="Footer Placeholder 4">
              <a:extLst>
                <a:ext uri="{FF2B5EF4-FFF2-40B4-BE49-F238E27FC236}">
                  <a16:creationId xmlns:a16="http://schemas.microsoft.com/office/drawing/2014/main" id="{1F3DBB9D-FA50-761D-4A2D-5CA65A4DD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69717" y="6489276"/>
              <a:ext cx="1525754" cy="3490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www.smsb2022.ca</a:t>
              </a:r>
            </a:p>
          </p:txBody>
        </p:sp>
        <p:sp>
          <p:nvSpPr>
            <p:cNvPr id="14" name="Footer Placeholder 4">
              <a:extLst>
                <a:ext uri="{FF2B5EF4-FFF2-40B4-BE49-F238E27FC236}">
                  <a16:creationId xmlns:a16="http://schemas.microsoft.com/office/drawing/2014/main" id="{B7CC5183-6477-9629-C3A3-974C3D88A1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1058" y="6489276"/>
              <a:ext cx="3377789" cy="3490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Short and Medium Span Bridge Conference 2022</a:t>
              </a:r>
            </a:p>
          </p:txBody>
        </p:sp>
        <p:sp>
          <p:nvSpPr>
            <p:cNvPr id="15" name="Footer Placeholder 4">
              <a:extLst>
                <a:ext uri="{FF2B5EF4-FFF2-40B4-BE49-F238E27FC236}">
                  <a16:creationId xmlns:a16="http://schemas.microsoft.com/office/drawing/2014/main" id="{F4ED5B4E-2D8C-475E-ECCC-2D37E6EE78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87299" y="6489276"/>
              <a:ext cx="1845186" cy="3490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July 19 -22, 2022</a:t>
              </a:r>
            </a:p>
          </p:txBody>
        </p: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B25BA2C-406A-B97F-CED7-BC2BED3D67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06" y="415632"/>
            <a:ext cx="1045794" cy="7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6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2854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854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854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854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854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D5DA1-E224-1348-55D4-7836D5CE2A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1979" cy="6459794"/>
            <a:chOff x="0" y="0"/>
            <a:chExt cx="12191979" cy="64597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5B1D4-0FCC-BD34-CDB7-AB728E3024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3333135"/>
              <a:ext cx="12191979" cy="3126659"/>
            </a:xfrm>
            <a:prstGeom prst="rect">
              <a:avLst/>
            </a:prstGeom>
            <a:solidFill>
              <a:srgbClr val="6A7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 descr="A picture containing text, sky, water, outdoor&#10;&#10;Description automatically generated">
              <a:extLst>
                <a:ext uri="{FF2B5EF4-FFF2-40B4-BE49-F238E27FC236}">
                  <a16:creationId xmlns:a16="http://schemas.microsoft.com/office/drawing/2014/main" id="{BF0BB550-F0F1-627C-61ED-10D2D0F0E64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183" b="14807"/>
            <a:stretch/>
          </p:blipFill>
          <p:spPr>
            <a:xfrm>
              <a:off x="0" y="0"/>
              <a:ext cx="12191979" cy="3333135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3987FAC6-496C-0499-128D-4BD1BDB9216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949" y="3943071"/>
              <a:ext cx="2515058" cy="1906785"/>
            </a:xfrm>
            <a:prstGeom prst="rect">
              <a:avLst/>
            </a:prstGeom>
          </p:spPr>
        </p:pic>
        <p:pic>
          <p:nvPicPr>
            <p:cNvPr id="11" name="Picture 10" descr="Circle&#10;&#10;Description automatically generated with medium confidence">
              <a:extLst>
                <a:ext uri="{FF2B5EF4-FFF2-40B4-BE49-F238E27FC236}">
                  <a16:creationId xmlns:a16="http://schemas.microsoft.com/office/drawing/2014/main" id="{64E53D8C-1F21-E7D3-BE7C-3DB92A805C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8" y="4278399"/>
              <a:ext cx="1041779" cy="1236131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37C1ECF-EF5E-2516-A529-B127B14B9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758" y="3796694"/>
            <a:ext cx="8406459" cy="631909"/>
          </a:xfrm>
          <a:noFill/>
        </p:spPr>
        <p:txBody>
          <a:bodyPr>
            <a:noAutofit/>
          </a:bodyPr>
          <a:lstStyle/>
          <a:p>
            <a:r>
              <a:rPr lang="en-CA" sz="4800" dirty="0">
                <a:solidFill>
                  <a:schemeClr val="bg1"/>
                </a:solidFill>
              </a:rPr>
              <a:t>Title of my Presentation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6D59F4-F0B2-D0A4-4528-08083BF51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094" y="5038541"/>
            <a:ext cx="8093789" cy="811315"/>
          </a:xfrm>
          <a:noFill/>
        </p:spPr>
        <p:txBody>
          <a:bodyPr>
            <a:noAutofit/>
          </a:bodyPr>
          <a:lstStyle/>
          <a:p>
            <a:r>
              <a:rPr lang="en-CA" b="0" dirty="0">
                <a:solidFill>
                  <a:schemeClr val="bg1"/>
                </a:solidFill>
                <a:latin typeface="+mn-lt"/>
              </a:rPr>
              <a:t>Author(s) Name</a:t>
            </a:r>
          </a:p>
          <a:p>
            <a:r>
              <a:rPr lang="en-CA" b="0" dirty="0">
                <a:solidFill>
                  <a:schemeClr val="bg1"/>
                </a:solidFill>
                <a:latin typeface="+mn-lt"/>
              </a:rPr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7115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CBC5-1F64-4596-9765-C56035AC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058" y="426951"/>
            <a:ext cx="8316340" cy="692006"/>
          </a:xfrm>
        </p:spPr>
        <p:txBody>
          <a:bodyPr/>
          <a:lstStyle/>
          <a:p>
            <a:r>
              <a:rPr lang="en-CA" dirty="0"/>
              <a:t>Template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C3F5E-FCE8-4A90-B6F9-EFFDE8B7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35" y="1415289"/>
            <a:ext cx="10601386" cy="5378916"/>
          </a:xfrm>
        </p:spPr>
        <p:txBody>
          <a:bodyPr>
            <a:noAutofit/>
          </a:bodyPr>
          <a:lstStyle/>
          <a:p>
            <a:r>
              <a:rPr lang="en-CA" sz="1800" b="1" dirty="0"/>
              <a:t>Template has 1 colour scheme for general slides</a:t>
            </a:r>
          </a:p>
          <a:p>
            <a:pPr lvl="1"/>
            <a:r>
              <a:rPr lang="en-CA" sz="1800" dirty="0"/>
              <a:t>Green bullets with green footer</a:t>
            </a:r>
          </a:p>
          <a:p>
            <a:pPr lvl="1"/>
            <a:r>
              <a:rPr lang="en-CA" sz="1800" dirty="0"/>
              <a:t>Don’t change the logo placement or the footer</a:t>
            </a:r>
          </a:p>
          <a:p>
            <a:pPr lvl="1"/>
            <a:r>
              <a:rPr lang="en-CA" sz="1800" dirty="0"/>
              <a:t>Don’t add page numbers – not required for small sequential presentations</a:t>
            </a:r>
          </a:p>
          <a:p>
            <a:r>
              <a:rPr lang="en-CA" sz="1800" b="1" dirty="0"/>
              <a:t>Slide header</a:t>
            </a:r>
          </a:p>
          <a:p>
            <a:pPr lvl="1"/>
            <a:r>
              <a:rPr lang="en-CA" sz="1800" dirty="0"/>
              <a:t>Font is Calibri (headings) + bold – default size is 40 pts </a:t>
            </a:r>
          </a:p>
          <a:p>
            <a:pPr lvl="1"/>
            <a:r>
              <a:rPr lang="en-CA" sz="1800" dirty="0"/>
              <a:t>Shrink font size to fit longer titles (lowest is 28 pts)</a:t>
            </a:r>
          </a:p>
          <a:p>
            <a:pPr lvl="1"/>
            <a:r>
              <a:rPr lang="en-CA" sz="1800" dirty="0"/>
              <a:t>Default colour is grey, can change to green (see colour codes below)</a:t>
            </a:r>
          </a:p>
          <a:p>
            <a:r>
              <a:rPr lang="en-CA" sz="1800" b="1" dirty="0"/>
              <a:t>Text</a:t>
            </a:r>
          </a:p>
          <a:p>
            <a:pPr lvl="1"/>
            <a:r>
              <a:rPr lang="en-CA" sz="1800" dirty="0"/>
              <a:t>Font size is 28 (recommended lowest size for presentations is 18 pts)</a:t>
            </a:r>
          </a:p>
          <a:p>
            <a:pPr lvl="1"/>
            <a:r>
              <a:rPr lang="en-CA" sz="1800" dirty="0"/>
              <a:t>Grey colour is HEX #595959</a:t>
            </a:r>
          </a:p>
          <a:p>
            <a:pPr lvl="1"/>
            <a:r>
              <a:rPr lang="en-CA" sz="1800" dirty="0"/>
              <a:t>Green colour is HEX #4A6036</a:t>
            </a:r>
          </a:p>
          <a:p>
            <a:pPr lvl="1"/>
            <a:r>
              <a:rPr lang="en-CA" sz="1800" dirty="0"/>
              <a:t>Single space</a:t>
            </a:r>
          </a:p>
          <a:p>
            <a:pPr lvl="1"/>
            <a:r>
              <a:rPr lang="en-CA" sz="1800" dirty="0"/>
              <a:t>6 </a:t>
            </a:r>
            <a:r>
              <a:rPr lang="en-CA" sz="1800" dirty="0" err="1"/>
              <a:t>pt</a:t>
            </a:r>
            <a:r>
              <a:rPr lang="en-CA" sz="1800" dirty="0"/>
              <a:t> space before line</a:t>
            </a:r>
          </a:p>
          <a:p>
            <a:pPr lvl="1"/>
            <a:endParaRPr lang="en-CA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2007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CBC5-1F64-4596-9765-C56035AC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058" y="367101"/>
            <a:ext cx="8316340" cy="692006"/>
          </a:xfrm>
        </p:spPr>
        <p:txBody>
          <a:bodyPr>
            <a:normAutofit fontScale="90000"/>
          </a:bodyPr>
          <a:lstStyle/>
          <a:p>
            <a:r>
              <a:rPr lang="en-CA" sz="4400" dirty="0">
                <a:solidFill>
                  <a:srgbClr val="4A6036"/>
                </a:solidFill>
              </a:rPr>
              <a:t>Sample with Green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C3F5E-FCE8-4A90-B6F9-EFFDE8B7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Bullets are green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4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D43F-1A3A-4AF3-88D0-80B81510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with two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5CA8-6BD8-1A54-0E05-2034F8156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E769-546A-7525-6A35-D0A01EC015A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4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92D5E-7408-44B7-9F31-D7CE4FEF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1154"/>
            <a:ext cx="10515600" cy="1500187"/>
          </a:xfrm>
        </p:spPr>
        <p:txBody>
          <a:bodyPr/>
          <a:lstStyle/>
          <a:p>
            <a:r>
              <a:rPr lang="en-CA" dirty="0"/>
              <a:t>Section subtitle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75CE2E-0B9D-8C19-288F-36A7200F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588"/>
            <a:ext cx="10515600" cy="1140542"/>
          </a:xfrm>
        </p:spPr>
        <p:txBody>
          <a:bodyPr/>
          <a:lstStyle/>
          <a:p>
            <a:r>
              <a:rPr lang="en-CA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20343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BE47-1CD8-6E96-E4F3-10B1147D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72616"/>
            <a:ext cx="12054348" cy="59106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4A6036"/>
                </a:solidFill>
              </a:rPr>
              <a:t>Blank slide for large graphic / illustrations – delete title for full screen</a:t>
            </a:r>
            <a:endParaRPr lang="en-CA" sz="3200" dirty="0">
              <a:solidFill>
                <a:srgbClr val="4A6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1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12334</TotalTime>
  <Words>153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Title of my Presentation</vt:lpstr>
      <vt:lpstr>Template Guidelines</vt:lpstr>
      <vt:lpstr>Sample with Green Title</vt:lpstr>
      <vt:lpstr>Sample with two columns</vt:lpstr>
      <vt:lpstr>Section Divider Title</vt:lpstr>
      <vt:lpstr>Blank slide for large graphic / illustrations – delete title for full screen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Reny</dc:creator>
  <cp:lastModifiedBy>Bill Reny</cp:lastModifiedBy>
  <cp:revision>384</cp:revision>
  <cp:lastPrinted>2020-11-30T23:18:18Z</cp:lastPrinted>
  <dcterms:created xsi:type="dcterms:W3CDTF">2020-04-24T16:04:00Z</dcterms:created>
  <dcterms:modified xsi:type="dcterms:W3CDTF">2022-06-27T01:58:03Z</dcterms:modified>
</cp:coreProperties>
</file>